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3"/>
  </p:normalViewPr>
  <p:slideViewPr>
    <p:cSldViewPr snapToGrid="0">
      <p:cViewPr varScale="1">
        <p:scale>
          <a:sx n="104" d="100"/>
          <a:sy n="104" d="100"/>
        </p:scale>
        <p:origin x="23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E5FA4-AAB9-A3B1-FF5D-81E0C0738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83104-B6EC-5CB3-1F09-3C4423634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EC10E-DE21-EB14-59AA-A1B75C33A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544A-21BD-7A6A-C7E0-4A01CB9E6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28CB5-222A-E034-4935-5346CD2AD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4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0E81F-146A-8D5D-ED00-34A7A8826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05CA2-5F15-4BF7-3646-A7A2EE3A7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7F36D-338A-3A3F-432E-68F86B45C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B9BB3-BD8C-B30F-35E9-412C08CFA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983B5-A165-E78C-C454-C6A280C5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0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620BF1-B786-E98D-8BA8-29CD081B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97D0D-6AA7-7A71-FAB3-7718B7323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10672-BA10-483C-C1E8-376A0C0E3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A5076-6697-7AA6-497A-A4B716D1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B8B21-CE75-5212-3E69-E07E9017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9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8D425-6E35-7160-81E7-389BB824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CABA2-84D6-704C-428F-B60AAE1E8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66F82-DB0B-F888-07E9-5311BB5AB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BBBA7-78F6-81DD-B55C-212D18A6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B6665-3980-5B91-E436-C728BC17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9284-A3DE-3521-A853-E7BCD322C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E7EAB-6A59-F1DF-40B3-347410063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05D7E-DF23-813A-93AD-D3DD86160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668E3-6325-E562-1CDE-BAD141446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05DD3-7830-3998-0F9D-6CFACBED8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4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3258D-C6F5-124C-4930-DE052395C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8F69E-6565-4150-52BD-47DFA6475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8E02E-B9B0-7C65-EA5A-964E1AB38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ECD428-874F-C89E-AB17-88DB9A984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13129-3D63-6D5B-D431-E0F94EF9E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18F1C-4F24-3581-39B2-0B4D7683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7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F876-AB5F-84D6-B246-709328A67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537DB-C388-A372-7997-D42404267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5B57A-BD8C-AA61-3BAB-2C44F61B8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50C58A-2087-A2FE-9D7F-C27CCEB49C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E03964-A28C-98CB-91FF-0FABD10550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EC9C2A-7613-222D-0EBE-EE5A6DA8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CD26BA-ED74-3EFB-2F06-89A5CB9C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7D12F1-7311-C9EB-554E-92535BB1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7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E8E12-3B2B-213F-53CA-BE2965A5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56E254-D8D9-B860-5497-4FE85E527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5C56E-73F0-D0EC-B233-8FB882AAA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158DC-3FB8-4778-2A48-906AA1852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7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72138-7DD0-553F-8A4E-2697FAA0C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1542A-76F2-5168-A86E-64EE395AF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93153-BBA7-25E3-E7BF-891EDDDF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97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0248-2C64-41BE-B226-A2EFD6672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70E58-8627-95C0-09A9-A5D297C7C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818CA-1BF3-AC3C-1A83-0263B173C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ECB00-D388-5354-2E6E-1ABEB06A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94598-732A-309B-58A2-B16902EB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597A4-EBB7-38BC-5F0B-A722E302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4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E129-C21C-3EAA-3593-467034AFA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FE082-8CBB-5B89-664D-F3E2F55AC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433B3B-BAFE-4BF8-56AD-118998444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ABCCD-6E35-8590-9EE0-77B44B715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02910-5069-19E1-470B-0EFED9F06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3CB42-4F6E-381E-8E10-0A8AC64B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7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358508-CDF3-94A9-EF36-87244DEC5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62794-DBC5-CE4E-EAF3-A914A9B1D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27D0C-2FCE-EF81-46F9-1CF9D71DD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1471A8-9D2D-3949-AB27-DF9512892C85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EC5CC-2921-A5D1-6292-F25672F8A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8B190-A4A2-9745-E037-67C9EB73F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A88AD3-E61E-844F-A303-D219EAF5B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0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84884-EEFC-F544-1BA8-13C5E0176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402E3-C247-7F3C-4E7B-E02462195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0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Lillis</dc:creator>
  <cp:lastModifiedBy>Erin Lillis</cp:lastModifiedBy>
  <cp:revision>1</cp:revision>
  <dcterms:created xsi:type="dcterms:W3CDTF">2025-05-30T17:50:13Z</dcterms:created>
  <dcterms:modified xsi:type="dcterms:W3CDTF">2025-05-30T17:50:49Z</dcterms:modified>
</cp:coreProperties>
</file>